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Lexen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24" Type="http://schemas.openxmlformats.org/officeDocument/2006/relationships/font" Target="fonts/Lexend-bold.fntdata"/><Relationship Id="rId12" Type="http://schemas.openxmlformats.org/officeDocument/2006/relationships/slide" Target="slides/slide7.xml"/><Relationship Id="rId23" Type="http://schemas.openxmlformats.org/officeDocument/2006/relationships/font" Target="fonts/Lexe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a76f9bce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a76f9bce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a76f9bce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a76f9bce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a76f9bde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a76f9bde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a76f9bde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a76f9bde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a76f9bde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a76f9bde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a76f9bce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a76f9bce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a76f9bce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a76f9bce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a76f9bde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a76f9bde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836650" y="34767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MAAROUFI Julien - MIR Nadir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250" y="358450"/>
            <a:ext cx="6695501" cy="27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Impact"/>
                <a:ea typeface="Impact"/>
                <a:cs typeface="Impact"/>
                <a:sym typeface="Impact"/>
              </a:rPr>
              <a:t>Sommaire</a:t>
            </a:r>
            <a:endParaRPr sz="3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1 - Rank Guesser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2 - Découverte du site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3 - Les problèmes rencontrés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latin typeface="Lexend"/>
                <a:ea typeface="Lexend"/>
                <a:cs typeface="Lexend"/>
                <a:sym typeface="Lexend"/>
              </a:rPr>
              <a:t>4 - Conclusion &amp; ressenti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81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Lexend"/>
                <a:ea typeface="Lexend"/>
                <a:cs typeface="Lexend"/>
                <a:sym typeface="Lexend"/>
              </a:rPr>
              <a:t>Qu’est-ce qu’un rank guesser?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Lexend"/>
                <a:ea typeface="Lexend"/>
                <a:cs typeface="Lexend"/>
                <a:sym typeface="Lexend"/>
              </a:rPr>
              <a:t>Catégorie :</a:t>
            </a:r>
            <a:r>
              <a:rPr b="1" lang="fr" sz="1000">
                <a:latin typeface="Lexend"/>
                <a:ea typeface="Lexend"/>
                <a:cs typeface="Lexend"/>
                <a:sym typeface="Lexend"/>
              </a:rPr>
              <a:t>	 	</a:t>
            </a:r>
            <a:r>
              <a:rPr i="1" lang="fr">
                <a:latin typeface="Lexend"/>
                <a:ea typeface="Lexend"/>
                <a:cs typeface="Lexend"/>
                <a:sym typeface="Lexend"/>
              </a:rPr>
              <a:t>Divertissement</a:t>
            </a:r>
            <a:endParaRPr i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Lexend"/>
                <a:ea typeface="Lexend"/>
                <a:cs typeface="Lexend"/>
                <a:sym typeface="Lexend"/>
              </a:rPr>
              <a:t>But </a:t>
            </a:r>
            <a:r>
              <a:rPr b="1" lang="fr" sz="1000">
                <a:latin typeface="Lexend"/>
                <a:ea typeface="Lexend"/>
                <a:cs typeface="Lexend"/>
                <a:sym typeface="Lexend"/>
              </a:rPr>
              <a:t>: 	</a:t>
            </a:r>
            <a:r>
              <a:rPr lang="fr" sz="1000">
                <a:latin typeface="Lexend"/>
                <a:ea typeface="Lexend"/>
                <a:cs typeface="Lexend"/>
                <a:sym typeface="Lexend"/>
              </a:rPr>
              <a:t>		</a:t>
            </a:r>
            <a:r>
              <a:rPr i="1" lang="fr">
                <a:latin typeface="Lexend"/>
                <a:ea typeface="Lexend"/>
                <a:cs typeface="Lexend"/>
                <a:sym typeface="Lexend"/>
              </a:rPr>
              <a:t>Clip -&gt; Rang -&gt; Résultat</a:t>
            </a:r>
            <a:r>
              <a:rPr lang="fr">
                <a:latin typeface="Lexend"/>
                <a:ea typeface="Lexend"/>
                <a:cs typeface="Lexend"/>
                <a:sym typeface="Lexend"/>
              </a:rPr>
              <a:t>	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Impact"/>
                <a:ea typeface="Impact"/>
                <a:cs typeface="Impact"/>
                <a:sym typeface="Impact"/>
              </a:rPr>
              <a:t>Rank Guesser</a:t>
            </a:r>
            <a:endParaRPr sz="35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Comment elle fonctionne?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/>
              <a:t>Quelles sont les fonctionnalités?</a:t>
            </a:r>
            <a:endParaRPr sz="2000"/>
          </a:p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Impact"/>
                <a:ea typeface="Impact"/>
                <a:cs typeface="Impact"/>
                <a:sym typeface="Impact"/>
              </a:rPr>
              <a:t>Découverte de l’application</a:t>
            </a:r>
            <a:endParaRPr sz="35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0050" y="0"/>
            <a:ext cx="103315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1" y="444975"/>
            <a:ext cx="2617550" cy="4494900"/>
          </a:xfrm>
          <a:prstGeom prst="rect">
            <a:avLst/>
          </a:prstGeom>
          <a:noFill/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379" y="444975"/>
            <a:ext cx="2851196" cy="4494899"/>
          </a:xfrm>
          <a:prstGeom prst="rect">
            <a:avLst/>
          </a:prstGeom>
          <a:noFill/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Impact"/>
                <a:ea typeface="Impact"/>
                <a:cs typeface="Impact"/>
                <a:sym typeface="Impact"/>
              </a:rPr>
              <a:t>Les problèmes rencontrés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du temps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Problème sur une machine d’une personne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Répartition non équilibré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Fond d’écran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Problème d’affichage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Vidéo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N'apparaissait</a:t>
            </a:r>
            <a:r>
              <a:rPr lang="fr"/>
              <a:t> pas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>
            <p:ph type="title"/>
          </p:nvPr>
        </p:nvSpPr>
        <p:spPr>
          <a:xfrm>
            <a:off x="1052550" y="1225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Impact"/>
                <a:ea typeface="Impact"/>
                <a:cs typeface="Impact"/>
                <a:sym typeface="Impact"/>
              </a:rPr>
              <a:t>Conclusion &amp; ressenti</a:t>
            </a:r>
            <a:endParaRPr sz="4000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488" y="2511700"/>
            <a:ext cx="4281023" cy="173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